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9"/>
  </p:notesMasterIdLst>
  <p:sldIdLst>
    <p:sldId id="462" r:id="rId2"/>
    <p:sldId id="482" r:id="rId3"/>
    <p:sldId id="483" r:id="rId4"/>
    <p:sldId id="484" r:id="rId5"/>
    <p:sldId id="485" r:id="rId6"/>
    <p:sldId id="488" r:id="rId7"/>
    <p:sldId id="502" r:id="rId8"/>
    <p:sldId id="585" r:id="rId9"/>
    <p:sldId id="555" r:id="rId10"/>
    <p:sldId id="556" r:id="rId11"/>
    <p:sldId id="569" r:id="rId12"/>
    <p:sldId id="570" r:id="rId13"/>
    <p:sldId id="571" r:id="rId14"/>
    <p:sldId id="572" r:id="rId15"/>
    <p:sldId id="573" r:id="rId16"/>
    <p:sldId id="586" r:id="rId17"/>
    <p:sldId id="587" r:id="rId18"/>
    <p:sldId id="588" r:id="rId19"/>
    <p:sldId id="589" r:id="rId20"/>
    <p:sldId id="590" r:id="rId21"/>
    <p:sldId id="591" r:id="rId22"/>
    <p:sldId id="592" r:id="rId23"/>
    <p:sldId id="575" r:id="rId24"/>
    <p:sldId id="549" r:id="rId25"/>
    <p:sldId id="522" r:id="rId26"/>
    <p:sldId id="523" r:id="rId27"/>
    <p:sldId id="524" r:id="rId28"/>
    <p:sldId id="525" r:id="rId29"/>
    <p:sldId id="526" r:id="rId30"/>
    <p:sldId id="527" r:id="rId31"/>
    <p:sldId id="528" r:id="rId32"/>
    <p:sldId id="529" r:id="rId33"/>
    <p:sldId id="530" r:id="rId34"/>
    <p:sldId id="531" r:id="rId35"/>
    <p:sldId id="582" r:id="rId36"/>
    <p:sldId id="583" r:id="rId37"/>
    <p:sldId id="535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F8E7"/>
    <a:srgbClr val="FFFFFF"/>
    <a:srgbClr val="FAA700"/>
    <a:srgbClr val="FFCC66"/>
    <a:srgbClr val="F1CDFF"/>
    <a:srgbClr val="FFF1CD"/>
    <a:srgbClr val="C04F15"/>
    <a:srgbClr val="196B24"/>
    <a:srgbClr val="3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5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903A0-CC60-4CDC-B2BC-4C38FACC8886}" type="datetimeFigureOut">
              <a:rPr lang="ko-KR" altLang="en-US" smtClean="0"/>
              <a:t>2025-03-18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584FA-8658-468E-901C-B6B001707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849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06400"/>
            <a:ext cx="9144000" cy="1487052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7055" y="2752439"/>
            <a:ext cx="6437746" cy="3264313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0F8678-ABD0-58BF-820E-47C01C143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7BE93F9-CDBD-0482-BA89-0B3309059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anchor="b"/>
          <a:lstStyle>
            <a:lvl1pPr>
              <a:defRPr sz="2400">
                <a:latin typeface="+mn-ea"/>
                <a:ea typeface="+mn-ea"/>
              </a:defRPr>
            </a:lvl1pPr>
          </a:lstStyle>
          <a:p>
            <a:fld id="{C5E34F3F-6B99-4636-8969-C84AC0DE006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EA44422-D911-694E-7011-AF1A0AFAFC95}"/>
              </a:ext>
            </a:extLst>
          </p:cNvPr>
          <p:cNvCxnSpPr>
            <a:cxnSpLocks/>
          </p:cNvCxnSpPr>
          <p:nvPr userDrawn="1"/>
        </p:nvCxnSpPr>
        <p:spPr>
          <a:xfrm>
            <a:off x="276514" y="6105492"/>
            <a:ext cx="856268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953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866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257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74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235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42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780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883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5568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5845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960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85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94567"/>
            <a:ext cx="7886700" cy="4882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40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defRPr>
            </a:lvl1pPr>
          </a:lstStyle>
          <a:p>
            <a:fld id="{C5E34F3F-6B99-4636-8969-C84AC0DE006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바닥글 개체 틀 7">
            <a:extLst>
              <a:ext uri="{FF2B5EF4-FFF2-40B4-BE49-F238E27FC236}">
                <a16:creationId xmlns:a16="http://schemas.microsoft.com/office/drawing/2014/main" id="{06D9478A-A167-4ED1-6E19-17AB72DB5D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anchor="b"/>
          <a:lstStyle>
            <a:lvl1pPr algn="ctr">
              <a:defRPr sz="240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en-US" altLang="ko-KR"/>
              <a:t>C (2025)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3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D0D9C-971D-2DCB-FB74-0CB8BA5FC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8D39D-81D8-07A5-22B0-D056DEB352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실습</a:t>
            </a:r>
            <a:r>
              <a:rPr lang="en-US" altLang="ko-KR"/>
              <a:t>: </a:t>
            </a:r>
            <a:r>
              <a:rPr lang="ko-KR" altLang="en-US"/>
              <a:t>배열타입</a:t>
            </a:r>
          </a:p>
        </p:txBody>
      </p:sp>
    </p:spTree>
    <p:extLst>
      <p:ext uri="{BB962C8B-B14F-4D97-AF65-F5344CB8AC3E}">
        <p14:creationId xmlns:p14="http://schemas.microsoft.com/office/powerpoint/2010/main" val="3892742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24BF7-BE88-513A-9AB7-8FEC6DF0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24DF011-DE63-6D26-FF55-9AAE79B8A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11D3E5-7EE9-8972-8C8C-9EEFC753C6B1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로컬 </a:t>
            </a:r>
            <a:r>
              <a:rPr lang="en-US" altLang="ko-KR" sz="3600" b="1">
                <a:solidFill>
                  <a:schemeClr val="accent3"/>
                </a:solidFill>
              </a:rPr>
              <a:t>Windows </a:t>
            </a:r>
            <a:r>
              <a:rPr lang="ko-KR" altLang="en-US" sz="3600" b="1">
                <a:solidFill>
                  <a:schemeClr val="accent3"/>
                </a:solidFill>
              </a:rPr>
              <a:t>디버거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A837333-4B85-EF59-D430-2ABA5B7CBA88}"/>
              </a:ext>
            </a:extLst>
          </p:cNvPr>
          <p:cNvSpPr/>
          <p:nvPr/>
        </p:nvSpPr>
        <p:spPr>
          <a:xfrm>
            <a:off x="2455102" y="720078"/>
            <a:ext cx="1064712" cy="23816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276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DAD21-5624-C3FC-B963-A4EB3E099A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18D7D1E-D464-CB53-70DA-24E21CCA3A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8F7CBB-4EEB-1EF0-E50A-EA613A7C903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메모리 주소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8F777DB-E3C8-95A8-B9CC-7DE337733A65}"/>
              </a:ext>
            </a:extLst>
          </p:cNvPr>
          <p:cNvSpPr/>
          <p:nvPr/>
        </p:nvSpPr>
        <p:spPr>
          <a:xfrm>
            <a:off x="244257" y="1252602"/>
            <a:ext cx="732773" cy="1691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836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E770E-5541-5C5C-AC37-41C24196E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C096439-D83C-FA8E-FDD6-90509AC2D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DBAB2F-5C7E-EECA-6C46-6E5C70418B88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지우기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A275F6E-E3EB-E856-BE27-2E4F6416DD9F}"/>
              </a:ext>
            </a:extLst>
          </p:cNvPr>
          <p:cNvSpPr/>
          <p:nvPr/>
        </p:nvSpPr>
        <p:spPr>
          <a:xfrm>
            <a:off x="244257" y="1252602"/>
            <a:ext cx="732773" cy="1691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410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46F2E-3C13-4311-E905-90007F75D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A2D797A-4C2B-9DFE-EEA8-D06650841D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50776B-0781-3200-6554-6E9B613582D9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&amp;a</a:t>
            </a:r>
            <a:r>
              <a:rPr lang="ko-KR" altLang="en-US" sz="3600" b="1">
                <a:solidFill>
                  <a:schemeClr val="accent3"/>
                </a:solidFill>
              </a:rPr>
              <a:t> 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1F6A12B-A066-55F4-36D5-D8CCDC95E32F}"/>
              </a:ext>
            </a:extLst>
          </p:cNvPr>
          <p:cNvSpPr/>
          <p:nvPr/>
        </p:nvSpPr>
        <p:spPr>
          <a:xfrm>
            <a:off x="244257" y="1252602"/>
            <a:ext cx="732773" cy="1691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641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B8F82-80D0-0427-D073-241899946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9AD9347-4ACE-2DCE-A470-B26C39D24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97B6AE-A513-D341-773E-51AAB4A35BEC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엔터키 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8F7C734-F2FB-4C99-6286-7EB1F2E94F65}"/>
              </a:ext>
            </a:extLst>
          </p:cNvPr>
          <p:cNvSpPr/>
          <p:nvPr/>
        </p:nvSpPr>
        <p:spPr>
          <a:xfrm>
            <a:off x="244257" y="1252602"/>
            <a:ext cx="732773" cy="1691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854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F7707-5AB0-9752-9266-3D23DF1C2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483F95B-736A-581B-EA6B-E6659A1F2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E4ECF1-5D79-A01A-1DCA-AE864803543C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a, b, array, c, d</a:t>
            </a:r>
            <a:r>
              <a:rPr lang="ko-KR" altLang="en-US" sz="3600" b="1">
                <a:solidFill>
                  <a:schemeClr val="accent3"/>
                </a:solidFill>
              </a:rPr>
              <a:t>가 순서대로 있는 것을 확인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650A2D9-7FCD-BA00-6ECA-21C8E80EF738}"/>
              </a:ext>
            </a:extLst>
          </p:cNvPr>
          <p:cNvSpPr/>
          <p:nvPr/>
        </p:nvSpPr>
        <p:spPr>
          <a:xfrm>
            <a:off x="682668" y="1364906"/>
            <a:ext cx="2674307" cy="18832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73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7425E6-10A4-961E-D274-6DB0FE449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B5178CE-74E4-5D61-F195-EEB4BE4C0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747E17-CEA7-D74A-CAD7-40DB811E0172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array</a:t>
            </a:r>
            <a:r>
              <a:rPr lang="ko-KR" altLang="en-US" sz="3600" b="1">
                <a:solidFill>
                  <a:schemeClr val="accent3"/>
                </a:solidFill>
              </a:rPr>
              <a:t>의 크기를 </a:t>
            </a:r>
            <a:r>
              <a:rPr lang="en-US" altLang="ko-KR" sz="3600" b="1">
                <a:solidFill>
                  <a:schemeClr val="accent3"/>
                </a:solidFill>
              </a:rPr>
              <a:t>2</a:t>
            </a:r>
            <a:r>
              <a:rPr lang="ko-KR" altLang="en-US" sz="3600" b="1">
                <a:solidFill>
                  <a:schemeClr val="accent3"/>
                </a:solidFill>
              </a:rPr>
              <a:t>에서 </a:t>
            </a:r>
            <a:r>
              <a:rPr lang="en-US" altLang="ko-KR" sz="3600" b="1">
                <a:solidFill>
                  <a:schemeClr val="accent3"/>
                </a:solidFill>
              </a:rPr>
              <a:t>12</a:t>
            </a:r>
            <a:r>
              <a:rPr lang="ko-KR" altLang="en-US" sz="3600" b="1">
                <a:solidFill>
                  <a:schemeClr val="accent3"/>
                </a:solidFill>
              </a:rPr>
              <a:t>로 변경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7EEA701-D358-7AC3-9EDC-16407E6DD19E}"/>
              </a:ext>
            </a:extLst>
          </p:cNvPr>
          <p:cNvSpPr/>
          <p:nvPr/>
        </p:nvSpPr>
        <p:spPr>
          <a:xfrm>
            <a:off x="1797484" y="2755295"/>
            <a:ext cx="250521" cy="18205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665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7CBBE5-581E-242B-C2EC-C0762AECD2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049FB14-8435-DD7A-EF18-66259FEAB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287156-516E-E2FA-650C-23879E00B4EA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디버그 다시 시작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D5C65CB-D502-C78D-438B-BF2B7EB202C8}"/>
              </a:ext>
            </a:extLst>
          </p:cNvPr>
          <p:cNvSpPr/>
          <p:nvPr/>
        </p:nvSpPr>
        <p:spPr>
          <a:xfrm>
            <a:off x="3770334" y="738605"/>
            <a:ext cx="250521" cy="18205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616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FAABD-944E-F891-AF57-A96FE3E86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A9A1C37-5F56-B06E-F5E8-D5445293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71040F-DAB6-102C-1F6C-2746441ECC25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메모리 주소창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C0D792-C28C-291E-8073-42E93DBCDC44}"/>
              </a:ext>
            </a:extLst>
          </p:cNvPr>
          <p:cNvSpPr/>
          <p:nvPr/>
        </p:nvSpPr>
        <p:spPr>
          <a:xfrm>
            <a:off x="237994" y="1220857"/>
            <a:ext cx="776614" cy="24695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9876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23AF77-52D4-A3F3-E58B-3B098261F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DDB2916-D4E9-B149-576A-FA9D3BF0F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9A11A9-DABB-C31F-1A06-EF885C1CB620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지우기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9C980F3-0009-9577-3E00-42337AE1B946}"/>
              </a:ext>
            </a:extLst>
          </p:cNvPr>
          <p:cNvSpPr/>
          <p:nvPr/>
        </p:nvSpPr>
        <p:spPr>
          <a:xfrm>
            <a:off x="237994" y="1220857"/>
            <a:ext cx="776614" cy="24695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66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0F3EF-8F2A-73B4-DD4D-1E4A05DE5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E7F1432-B0AD-212E-CEFF-A31F077B0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EB0B01-2924-9ED1-4D0B-7E4EF78194FF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Github desktop </a:t>
            </a:r>
            <a:r>
              <a:rPr lang="ko-KR" altLang="en-US" sz="3600" b="1">
                <a:solidFill>
                  <a:schemeClr val="accent3"/>
                </a:solidFill>
              </a:rPr>
              <a:t>화면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3280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D12EA-B70F-5C01-078E-2DCD6D3BF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0ECD7BE-0E9C-E549-A1B6-100DFF37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7F225B-DB70-C6AC-1919-91172F5B77F1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&amp;a </a:t>
            </a:r>
            <a:r>
              <a:rPr lang="ko-KR" altLang="en-US" sz="3600" b="1">
                <a:solidFill>
                  <a:schemeClr val="accent3"/>
                </a:solidFill>
              </a:rPr>
              <a:t>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53DBF1C-8516-C726-501C-1A96D5588AC5}"/>
              </a:ext>
            </a:extLst>
          </p:cNvPr>
          <p:cNvSpPr/>
          <p:nvPr/>
        </p:nvSpPr>
        <p:spPr>
          <a:xfrm>
            <a:off x="237994" y="1220857"/>
            <a:ext cx="776614" cy="24695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9782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3BE476-581D-1C4E-765B-130ACC2EF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E006346-EEA3-8C13-894F-2F61DCD057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7760A6-F91C-2E47-2A7F-3CE99DAFA567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엔터</a:t>
            </a:r>
            <a:r>
              <a:rPr lang="en-US" altLang="ko-KR" sz="3600" b="1">
                <a:solidFill>
                  <a:schemeClr val="accent3"/>
                </a:solidFill>
              </a:rPr>
              <a:t> </a:t>
            </a:r>
            <a:r>
              <a:rPr lang="ko-KR" altLang="en-US" sz="3600" b="1">
                <a:solidFill>
                  <a:schemeClr val="accent3"/>
                </a:solidFill>
              </a:rPr>
              <a:t>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987F72C-D5B8-720A-4B73-0EB1CEC6E4E5}"/>
              </a:ext>
            </a:extLst>
          </p:cNvPr>
          <p:cNvSpPr/>
          <p:nvPr/>
        </p:nvSpPr>
        <p:spPr>
          <a:xfrm>
            <a:off x="237994" y="1220857"/>
            <a:ext cx="776614" cy="24695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4163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18F4D-A8C1-086A-A3EC-2C7B409D6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5DCB8A7-B993-9DEA-C634-C4E6BDD043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57108D-30CE-C5C5-1FB6-4DAD8C699DB7}"/>
              </a:ext>
            </a:extLst>
          </p:cNvPr>
          <p:cNvSpPr txBox="1"/>
          <p:nvPr/>
        </p:nvSpPr>
        <p:spPr>
          <a:xfrm>
            <a:off x="0" y="4743856"/>
            <a:ext cx="9144000" cy="1200329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a</a:t>
            </a:r>
            <a:r>
              <a:rPr lang="ko-KR" altLang="en-US" sz="3600" b="1">
                <a:solidFill>
                  <a:schemeClr val="accent3"/>
                </a:solidFill>
              </a:rPr>
              <a:t>와 </a:t>
            </a:r>
            <a:r>
              <a:rPr lang="en-US" altLang="ko-KR" sz="3600" b="1">
                <a:solidFill>
                  <a:schemeClr val="accent3"/>
                </a:solidFill>
              </a:rPr>
              <a:t>c</a:t>
            </a:r>
            <a:r>
              <a:rPr lang="ko-KR" altLang="en-US" sz="3600" b="1">
                <a:solidFill>
                  <a:schemeClr val="accent3"/>
                </a:solidFill>
              </a:rPr>
              <a:t>가 같은 세로줄에 있고</a:t>
            </a:r>
            <a:r>
              <a:rPr lang="en-US" altLang="ko-KR" sz="3600" b="1">
                <a:solidFill>
                  <a:schemeClr val="accent3"/>
                </a:solidFill>
              </a:rPr>
              <a:t>, b</a:t>
            </a:r>
            <a:r>
              <a:rPr lang="ko-KR" altLang="en-US" sz="3600" b="1">
                <a:solidFill>
                  <a:schemeClr val="accent3"/>
                </a:solidFill>
              </a:rPr>
              <a:t>와 </a:t>
            </a:r>
            <a:r>
              <a:rPr lang="en-US" altLang="ko-KR" sz="3600" b="1">
                <a:solidFill>
                  <a:schemeClr val="accent3"/>
                </a:solidFill>
              </a:rPr>
              <a:t>d</a:t>
            </a:r>
            <a:r>
              <a:rPr lang="ko-KR" altLang="en-US" sz="3600" b="1">
                <a:solidFill>
                  <a:schemeClr val="accent3"/>
                </a:solidFill>
              </a:rPr>
              <a:t>가 같은 세로줄에 있음을 확인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D933B65-BA33-8EA5-8095-3C39B18BFF69}"/>
              </a:ext>
            </a:extLst>
          </p:cNvPr>
          <p:cNvSpPr/>
          <p:nvPr/>
        </p:nvSpPr>
        <p:spPr>
          <a:xfrm>
            <a:off x="707721" y="1344335"/>
            <a:ext cx="939452" cy="26526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1804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0D536-211E-9968-6F9C-71C427FA2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5DB0842-F514-660E-11D3-A5591688F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C0F84D-BD2A-BE86-329A-BEE289B15FC8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디버그 중단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6C5AA58-C6B9-8DD6-5EAA-E65FDF8E0319}"/>
              </a:ext>
            </a:extLst>
          </p:cNvPr>
          <p:cNvSpPr/>
          <p:nvPr/>
        </p:nvSpPr>
        <p:spPr>
          <a:xfrm>
            <a:off x="3695178" y="750698"/>
            <a:ext cx="156575" cy="18249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3337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82DA6-7380-EF92-8506-52DDD7FAA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AD41098-C9A1-8BDE-F91C-76D31750F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B5ECBC-3F49-4130-FE11-F6AAD97ACFB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Github Desktop </a:t>
            </a:r>
            <a:r>
              <a:rPr lang="ko-KR" altLang="en-US" sz="3600" b="1">
                <a:solidFill>
                  <a:schemeClr val="accent3"/>
                </a:solidFill>
              </a:rPr>
              <a:t>창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91869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DF9A9-2C95-AC87-BE57-B382712A4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2972738-AD0F-A96D-ABBD-A2DC2F15F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0223A9-8DEE-5897-70C7-EF439DDAD2B5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Changes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62E7ADB-A7A3-CEDD-1529-2A8297A7A4EB}"/>
              </a:ext>
            </a:extLst>
          </p:cNvPr>
          <p:cNvSpPr/>
          <p:nvPr/>
        </p:nvSpPr>
        <p:spPr>
          <a:xfrm>
            <a:off x="1" y="975882"/>
            <a:ext cx="680936" cy="20440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7718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FE4A6-CAA0-CBF7-1935-51B31DD7A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B529BBD-5F9C-7A7D-F7D9-E0A842702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364004-21AC-42DF-A89C-4A30924BA18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Commit</a:t>
            </a:r>
            <a:r>
              <a:rPr lang="ko-KR" altLang="en-US" sz="3600" b="1">
                <a:solidFill>
                  <a:schemeClr val="accent3"/>
                </a:solidFill>
              </a:rPr>
              <a:t>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AB13FA-0B65-6A90-DC2C-F68EC55E9015}"/>
              </a:ext>
            </a:extLst>
          </p:cNvPr>
          <p:cNvSpPr/>
          <p:nvPr/>
        </p:nvSpPr>
        <p:spPr>
          <a:xfrm>
            <a:off x="0" y="6044119"/>
            <a:ext cx="1335932" cy="24238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2825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0E51D-7C9C-7E22-8A16-E61E7BBFC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6ADD2C0-6278-A94C-C2FD-44939E2F2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524D9A-2313-1D5C-3469-EF5A90E325F6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Current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86356C5-9BC4-DB1B-207A-49410D0A6E79}"/>
              </a:ext>
            </a:extLst>
          </p:cNvPr>
          <p:cNvSpPr/>
          <p:nvPr/>
        </p:nvSpPr>
        <p:spPr>
          <a:xfrm>
            <a:off x="1335932" y="706877"/>
            <a:ext cx="1251625" cy="29182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7946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280A1-6292-6C41-A1D0-47768825E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397580D-FA47-162D-B919-CBC087E7A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6405FE-9ADC-D776-46FD-0764D14032D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New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F1DD064-D9D5-1940-AD81-852ED42B76BE}"/>
              </a:ext>
            </a:extLst>
          </p:cNvPr>
          <p:cNvSpPr/>
          <p:nvPr/>
        </p:nvSpPr>
        <p:spPr>
          <a:xfrm>
            <a:off x="2749685" y="1108954"/>
            <a:ext cx="544749" cy="30479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3740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36080-3D3D-B710-DA53-4F45E02EB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C30FBB4-A8C2-4838-05F1-457C2ADE9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635C1D-CEB6-B55F-812F-C2D7AE0ECFCE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제</a:t>
            </a:r>
            <a:r>
              <a:rPr lang="en-US" altLang="ko-KR" sz="3600" b="1">
                <a:solidFill>
                  <a:schemeClr val="accent3"/>
                </a:solidFill>
              </a:rPr>
              <a:t>2</a:t>
            </a:r>
            <a:r>
              <a:rPr lang="ko-KR" altLang="en-US" sz="3600" b="1">
                <a:solidFill>
                  <a:schemeClr val="accent3"/>
                </a:solidFill>
              </a:rPr>
              <a:t>장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타입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배열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19E57CD-CA05-8227-E090-A5FC96AC4DCA}"/>
              </a:ext>
            </a:extLst>
          </p:cNvPr>
          <p:cNvSpPr/>
          <p:nvPr/>
        </p:nvSpPr>
        <p:spPr>
          <a:xfrm>
            <a:off x="3586264" y="3488988"/>
            <a:ext cx="1977957" cy="4345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912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6E8CC-B1B1-956D-489B-3B2833364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B3FB0BF-4051-8116-8969-26299FA2E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73AC75-A439-76A8-7580-5FDFF10D6B1F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Current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6E9C839-6DB2-E63D-6907-7354DA8215FB}"/>
              </a:ext>
            </a:extLst>
          </p:cNvPr>
          <p:cNvSpPr/>
          <p:nvPr/>
        </p:nvSpPr>
        <p:spPr>
          <a:xfrm>
            <a:off x="1322960" y="659714"/>
            <a:ext cx="1303507" cy="37141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2235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6D2BA-3CCC-100E-D5A9-DABBBAF70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18A3649-B349-7082-336E-174B5067A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17D8EF-BD3F-8BD0-2C88-F418ACB846D8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3</a:t>
            </a:r>
            <a:r>
              <a:rPr lang="ko-KR" altLang="en-US" sz="3600" b="1">
                <a:solidFill>
                  <a:schemeClr val="accent3"/>
                </a:solidFill>
              </a:rPr>
              <a:t>주차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타입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배열</a:t>
            </a:r>
            <a:r>
              <a:rPr lang="en-US" altLang="ko-KR" sz="3600" b="1">
                <a:solidFill>
                  <a:schemeClr val="accent3"/>
                </a:solidFill>
              </a:rPr>
              <a:t> </a:t>
            </a:r>
            <a:r>
              <a:rPr lang="ko-KR" altLang="en-US" sz="3600" b="1">
                <a:solidFill>
                  <a:schemeClr val="accent3"/>
                </a:solidFill>
              </a:rPr>
              <a:t>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1450F75-092E-3AB6-F446-AAD860C8D54C}"/>
              </a:ext>
            </a:extLst>
          </p:cNvPr>
          <p:cNvSpPr/>
          <p:nvPr/>
        </p:nvSpPr>
        <p:spPr>
          <a:xfrm>
            <a:off x="3586264" y="2718148"/>
            <a:ext cx="1977957" cy="20041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8714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97066-285E-376B-E554-844604CD52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A65FDE7-996B-8391-C11F-EB195034F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E12BD2-E9E7-A9B5-3280-8C05B09653B3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Create</a:t>
            </a:r>
            <a:r>
              <a:rPr lang="ko-KR" altLang="en-US" sz="3600" b="1">
                <a:solidFill>
                  <a:schemeClr val="accent3"/>
                </a:solidFill>
              </a:rPr>
              <a:t> </a:t>
            </a:r>
            <a:r>
              <a:rPr lang="en-US" altLang="ko-KR" sz="3600" b="1">
                <a:solidFill>
                  <a:schemeClr val="accent3"/>
                </a:solidFill>
              </a:rPr>
              <a:t>branch</a:t>
            </a:r>
            <a:r>
              <a:rPr lang="ko-KR" altLang="en-US" sz="3600" b="1">
                <a:solidFill>
                  <a:schemeClr val="accent3"/>
                </a:solidFill>
              </a:rPr>
              <a:t>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0B094A7-832B-3A1A-5F49-2B6A5CCB4650}"/>
              </a:ext>
            </a:extLst>
          </p:cNvPr>
          <p:cNvSpPr/>
          <p:nvPr/>
        </p:nvSpPr>
        <p:spPr>
          <a:xfrm>
            <a:off x="4169924" y="4293140"/>
            <a:ext cx="771728" cy="26589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1304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E08C5-CFEA-490C-9FD4-1AA5029A3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6B3932E-BB17-354D-25FB-BF112A050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6E0303-BC70-373D-37A6-543B064C6DD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Publish</a:t>
            </a:r>
            <a:r>
              <a:rPr lang="ko-KR" altLang="en-US" sz="3600" b="1">
                <a:solidFill>
                  <a:schemeClr val="accent3"/>
                </a:solidFill>
              </a:rPr>
              <a:t> </a:t>
            </a:r>
            <a:r>
              <a:rPr lang="en-US" altLang="ko-KR" sz="3600" b="1">
                <a:solidFill>
                  <a:schemeClr val="accent3"/>
                </a:solidFill>
              </a:rPr>
              <a:t>branch</a:t>
            </a:r>
            <a:r>
              <a:rPr lang="ko-KR" altLang="en-US" sz="3600" b="1">
                <a:solidFill>
                  <a:schemeClr val="accent3"/>
                </a:solidFill>
              </a:rPr>
              <a:t>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9DBA05A-0CB0-67C5-CC79-436860E9BA43}"/>
              </a:ext>
            </a:extLst>
          </p:cNvPr>
          <p:cNvSpPr/>
          <p:nvPr/>
        </p:nvSpPr>
        <p:spPr>
          <a:xfrm>
            <a:off x="6089516" y="1994169"/>
            <a:ext cx="771728" cy="26589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7790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7DE75-7E4F-2D7E-A942-AAEE0A9A2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49A5ADD-7D65-BF2F-F90D-538DFA41A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7561AF-4526-E568-B5F9-B5A7096307D7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인터넷 브라우저 창으로 이동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4472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541085-F0E1-18D0-E355-B23F1F073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7FBDDED-DA87-E466-B780-C83348A65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8832B0-4EA2-4CF7-BF24-11938483C055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새로고침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FC1653C-9060-4567-676D-F2A4EAE74CFC}"/>
              </a:ext>
            </a:extLst>
          </p:cNvPr>
          <p:cNvSpPr/>
          <p:nvPr/>
        </p:nvSpPr>
        <p:spPr>
          <a:xfrm>
            <a:off x="261270" y="745188"/>
            <a:ext cx="289875" cy="21305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2956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A1197-2299-9131-FFEA-5FFCAAF15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776591D-A76F-4A4D-E03C-C38C1FDFFC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253DE7-8CF6-AED1-99B2-C9FF51815A24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브랜치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9C24DED-89ED-2A4C-2CCD-6A55A693DEEC}"/>
              </a:ext>
            </a:extLst>
          </p:cNvPr>
          <p:cNvSpPr/>
          <p:nvPr/>
        </p:nvSpPr>
        <p:spPr>
          <a:xfrm>
            <a:off x="67116" y="1822426"/>
            <a:ext cx="1235591" cy="29171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2924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EE7E7-E821-0B5B-9CB6-15FC35B72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5A141DC-F8FA-633F-F28C-63DFAF5E5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C35D1C-4B07-DF82-A5FF-E56B40FBDCB0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새로 만든 브랜치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B14DC8A-4B0D-7F36-C888-2892DC46C427}"/>
              </a:ext>
            </a:extLst>
          </p:cNvPr>
          <p:cNvSpPr/>
          <p:nvPr/>
        </p:nvSpPr>
        <p:spPr>
          <a:xfrm>
            <a:off x="67116" y="3976902"/>
            <a:ext cx="1235591" cy="29171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0510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96D87-0298-726A-CDD6-826153912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6AB75C8-F9A6-24E5-A318-FD1D762E9E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0DB7B3-83C5-E3D1-5581-F57EF8C59B6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변경내용 확인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D77A9AB-28ED-DA3A-7718-4F0761AB40C2}"/>
              </a:ext>
            </a:extLst>
          </p:cNvPr>
          <p:cNvSpPr/>
          <p:nvPr/>
        </p:nvSpPr>
        <p:spPr>
          <a:xfrm>
            <a:off x="2272629" y="4064694"/>
            <a:ext cx="708566" cy="156575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9553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E713DA-7DD4-4807-0A91-7CC70213E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2E4FFF3-EB10-3CA4-B05D-B98B93335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EF2A41-CDA0-F041-D421-1AD38AC0D7B8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upstream/</a:t>
            </a:r>
            <a:r>
              <a:rPr lang="ko-KR" altLang="en-US" sz="3600" b="1">
                <a:solidFill>
                  <a:schemeClr val="accent3"/>
                </a:solidFill>
              </a:rPr>
              <a:t>제</a:t>
            </a:r>
            <a:r>
              <a:rPr lang="en-US" altLang="ko-KR" sz="3600" b="1">
                <a:solidFill>
                  <a:schemeClr val="accent3"/>
                </a:solidFill>
              </a:rPr>
              <a:t>2</a:t>
            </a:r>
            <a:r>
              <a:rPr lang="ko-KR" altLang="en-US" sz="3600" b="1">
                <a:solidFill>
                  <a:schemeClr val="accent3"/>
                </a:solidFill>
              </a:rPr>
              <a:t>장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타입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배열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4F59190-A699-3F22-D052-4295AA13E9F9}"/>
              </a:ext>
            </a:extLst>
          </p:cNvPr>
          <p:cNvSpPr/>
          <p:nvPr/>
        </p:nvSpPr>
        <p:spPr>
          <a:xfrm>
            <a:off x="1322960" y="5513086"/>
            <a:ext cx="1984444" cy="26727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14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DC66D-3CDE-887A-5801-4ECBEBA70B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CE3E8E2-DDC7-5C47-5E30-D91228CC1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F7A490-C9AF-0280-A0EC-9D4F07576169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History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03B61D5-E84A-5CB0-2B5F-1BB84ABADA1A}"/>
              </a:ext>
            </a:extLst>
          </p:cNvPr>
          <p:cNvSpPr/>
          <p:nvPr/>
        </p:nvSpPr>
        <p:spPr>
          <a:xfrm>
            <a:off x="700390" y="1006780"/>
            <a:ext cx="680938" cy="18571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210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5F5C2-BCCA-A106-DD01-5033F0B1B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75404CB-BAB6-6D6A-3ACF-887BAE630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9FB02F-6FBD-B596-4A6A-5D74B3737CE5}"/>
              </a:ext>
            </a:extLst>
          </p:cNvPr>
          <p:cNvSpPr txBox="1"/>
          <p:nvPr/>
        </p:nvSpPr>
        <p:spPr>
          <a:xfrm>
            <a:off x="0" y="2830500"/>
            <a:ext cx="9072664" cy="2862322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 err="1">
                <a:solidFill>
                  <a:schemeClr val="tx1">
                    <a:lumMod val="50000"/>
                    <a:lumOff val="50000"/>
                  </a:schemeClr>
                </a:solidFill>
              </a:rPr>
              <a:t>할일</a:t>
            </a:r>
            <a:r>
              <a:rPr lang="en-US" altLang="ko-KR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</a:p>
          <a:p>
            <a:r>
              <a:rPr lang="ko-KR" altLang="en-US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메모리 창을 보고 배열의 크기를 적당히 바꾸기</a:t>
            </a:r>
            <a:endParaRPr lang="en-US" altLang="ko-KR" sz="36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altLang="ko-KR" sz="3600" b="1">
              <a:solidFill>
                <a:schemeClr val="accent3"/>
              </a:solidFill>
            </a:endParaRPr>
          </a:p>
          <a:p>
            <a:r>
              <a:rPr lang="en-US" altLang="ko-KR" sz="3600" b="1">
                <a:solidFill>
                  <a:schemeClr val="accent3"/>
                </a:solidFill>
              </a:rPr>
              <a:t>Visual Studio </a:t>
            </a:r>
            <a:r>
              <a:rPr lang="ko-KR" altLang="en-US" sz="3600" b="1">
                <a:solidFill>
                  <a:schemeClr val="accent3"/>
                </a:solidFill>
              </a:rPr>
              <a:t>화면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221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5A405-254B-C672-CE18-B09A4EB52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1AF9A4D-11F5-D44B-CFA8-33F4BEB9B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3A6DC2-D27C-3FF3-7526-FCFC76245DF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다시 로드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E50B8D4-0DCF-815A-A097-8F31ACF69D95}"/>
              </a:ext>
            </a:extLst>
          </p:cNvPr>
          <p:cNvSpPr/>
          <p:nvPr/>
        </p:nvSpPr>
        <p:spPr>
          <a:xfrm>
            <a:off x="3975370" y="3725838"/>
            <a:ext cx="508948" cy="140494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942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61EF5-1F60-C27B-C898-F03E950F3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F05F1C9-20CC-89E6-284B-87953D676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275025-617C-594D-AD1F-514019837EC9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클릭해서 중단점 제거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ECC0EF3-8AD7-7072-BF45-DEACC6A2FCF3}"/>
              </a:ext>
            </a:extLst>
          </p:cNvPr>
          <p:cNvSpPr/>
          <p:nvPr/>
        </p:nvSpPr>
        <p:spPr>
          <a:xfrm>
            <a:off x="0" y="3379806"/>
            <a:ext cx="263047" cy="24647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626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5D1221-A1EF-069F-78AE-D416253ED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0FB64B4-65E3-06EA-00CE-B53A11CAD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CFCE49-6458-5BF5-189D-802061F6DCF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int main()</a:t>
            </a:r>
            <a:r>
              <a:rPr lang="ko-KR" altLang="en-US" sz="3600" b="1">
                <a:solidFill>
                  <a:schemeClr val="accent3"/>
                </a:solidFill>
              </a:rPr>
              <a:t>의 왼쪽 회색 공간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A78382-BEEB-B020-3199-DD5859B707DE}"/>
              </a:ext>
            </a:extLst>
          </p:cNvPr>
          <p:cNvSpPr/>
          <p:nvPr/>
        </p:nvSpPr>
        <p:spPr>
          <a:xfrm>
            <a:off x="0" y="4634463"/>
            <a:ext cx="263047" cy="24647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8440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17938</TotalTime>
  <Words>171</Words>
  <Application>Microsoft Office PowerPoint</Application>
  <PresentationFormat>화면 슬라이드 쇼(4:3)</PresentationFormat>
  <Paragraphs>40</Paragraphs>
  <Slides>37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3" baseType="lpstr">
      <vt:lpstr>HY헤드라인M</vt:lpstr>
      <vt:lpstr>맑은 고딕</vt:lpstr>
      <vt:lpstr>Aptos</vt:lpstr>
      <vt:lpstr>Aptos Display</vt:lpstr>
      <vt:lpstr>Arial</vt:lpstr>
      <vt:lpstr>Office 테마</vt:lpstr>
      <vt:lpstr>실습: 배열타입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 C</dc:creator>
  <cp:lastModifiedBy>K C</cp:lastModifiedBy>
  <cp:revision>35</cp:revision>
  <dcterms:created xsi:type="dcterms:W3CDTF">2025-02-03T08:57:37Z</dcterms:created>
  <dcterms:modified xsi:type="dcterms:W3CDTF">2025-03-19T05:03:02Z</dcterms:modified>
</cp:coreProperties>
</file>

<file path=docProps/thumbnail.jpeg>
</file>